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flac" ContentType="audio/flac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audio" Target="../media/media-1-1.flac"/><Relationship Id="rId2" Type="http://schemas.microsoft.com/office/2007/relationships/media" Target="../media/media-1-1.flac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audio" Target="../media/media-2-1.flac"/><Relationship Id="rId2" Type="http://schemas.microsoft.com/office/2007/relationships/media" Target="../media/media-2-1.flac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audio" Target="../media/media-3-2.flac"/><Relationship Id="rId3" Type="http://schemas.microsoft.com/office/2007/relationships/media" Target="../media/media-3-2.flac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audio" Target="../media/media-4-2.flac"/><Relationship Id="rId3" Type="http://schemas.microsoft.com/office/2007/relationships/media" Target="../media/media-4-2.flac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audio" Target="../media/media-5-2.flac"/><Relationship Id="rId3" Type="http://schemas.microsoft.com/office/2007/relationships/media" Target="../media/media-5-2.flac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audio" Target="../media/media-6-1.flac"/><Relationship Id="rId2" Type="http://schemas.microsoft.com/office/2007/relationships/media" Target="../media/media-6-1.flac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audio" Target="../media/media-7-1.flac"/><Relationship Id="rId2" Type="http://schemas.microsoft.com/office/2007/relationships/media" Target="../media/media-7-1.flac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audio" Target="../media/media-8-2.flac"/><Relationship Id="rId3" Type="http://schemas.microsoft.com/office/2007/relationships/media" Target="../media/media-8-2.flac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5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Projekt 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457200" y="29260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Dostępna prezentacja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57200" y="38404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Yaroslav Zubakha</a:t>
            </a:r>
            <a:endParaRPr lang="en-US" sz="2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Treść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828800" y="1645920"/>
            <a:ext cx="54864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Co właściwie robię</a:t>
            </a:r>
            <a:endParaRPr lang="en-US" sz="2400" dirty="0"/>
          </a:p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Co chcę robić</a:t>
            </a:r>
            <a:endParaRPr lang="en-US" sz="2400" dirty="0"/>
          </a:p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Rzeczywistość</a:t>
            </a:r>
            <a:endParaRPr lang="en-US" sz="2400" dirty="0"/>
          </a:p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Trening</a:t>
            </a:r>
            <a:endParaRPr lang="en-US" sz="2400" dirty="0"/>
          </a:p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Teraz</a:t>
            </a:r>
            <a:endParaRPr lang="en-US" sz="2400" dirty="0"/>
          </a:p>
          <a:p>
            <a:pPr algn="l" indent="0" marL="0">
              <a:lnSpc>
                <a:spcPts val="4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Co mną kieruje</a:t>
            </a:r>
            <a:endParaRPr lang="en-US" sz="2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 właściwie robię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Buduję strony internetowe. React, Typescript, Node.js.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Założyłem agencję webową z kolegą.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Obecnie w trakcie procesu czynienia jej opłacalną</a:t>
            </a:r>
            <a:endParaRPr lang="en-US" sz="2000" dirty="0"/>
          </a:p>
        </p:txBody>
      </p:sp>
      <p:pic>
        <p:nvPicPr>
          <p:cNvPr id="4" name="Image 0" descr="Kod HTMX nawiasy kątowe z ukośnikiem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1371600"/>
            <a:ext cx="3200400" cy="3200400"/>
          </a:xfrm>
          <a:prstGeom prst="rect">
            <a:avLst/>
          </a:prstGeom>
        </p:spPr>
      </p:pic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 chcę robić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Pociąga mnie programowanie niższego poziomu. C, Go, praca systemowa.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zmuszać komputery do robienia dokładnie tego, czego chcę,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nie tego, co jakaś korporacja uznała, że powinienem móc zrobić.</a:t>
            </a:r>
            <a:endParaRPr lang="en-US" sz="2000" dirty="0"/>
          </a:p>
        </p:txBody>
      </p:sp>
      <p:pic>
        <p:nvPicPr>
          <p:cNvPr id="4" name="Image 0" descr="Okno terminala pokazujące kod konfiguracyjny Nix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1371600"/>
            <a:ext cx="3200400" cy="3200400"/>
          </a:xfrm>
          <a:prstGeom prst="rect">
            <a:avLst/>
          </a:prstGeom>
        </p:spPr>
      </p:pic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Rzeczywistość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Większość czasu poświęcam na webdev i uczelnianą papierkową robotę.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Zadania takie jak to. Niewielka wartość praktyczna.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 mało czasu na to, co ma znaczenie.</a:t>
            </a:r>
            <a:endParaRPr lang="en-US" sz="2000" dirty="0"/>
          </a:p>
        </p:txBody>
      </p:sp>
      <p:pic>
        <p:nvPicPr>
          <p:cNvPr id="4" name="Image 0" descr="Logo Microsoft Teams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1371600"/>
            <a:ext cx="3200400" cy="3200400"/>
          </a:xfrm>
          <a:prstGeom prst="rect">
            <a:avLst/>
          </a:prstGeom>
        </p:spPr>
      </p:pic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Trening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371600" y="1828800"/>
            <a:ext cx="64008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Byłem bardzo zapalony do treningu siłowego w ubiegłym roku.</a:t>
            </a:r>
            <a:endParaRPr lang="en-US" sz="2000" dirty="0"/>
          </a:p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Lubiłem stawać się silniejszym i poprawiać swoje ciało.</a:t>
            </a:r>
            <a:endParaRPr lang="en-US" sz="2000" dirty="0"/>
          </a:p>
          <a:p>
            <a:pPr algn="ctr" indent="0" marL="0">
              <a:lnSpc>
                <a:spcPts val="3200"/>
              </a:lnSpc>
              <a:buNone/>
            </a:pPr>
            <a:endParaRPr lang="en-US" sz="2000" dirty="0"/>
          </a:p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Nie byłem w stanie kontynuować tego tak bardzo, jak chciałem w zeszłym roku.</a:t>
            </a:r>
            <a:endParaRPr lang="en-US" sz="2000" dirty="0"/>
          </a:p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Ciągle byłem chory</a:t>
            </a:r>
            <a:endParaRPr lang="en-US" sz="20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344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Teraz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371600" y="2286000"/>
            <a:ext cx="6400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Żongluję projektami internetowymi, wymogami uczelni i problemami zdrowotnymi</a:t>
            </a:r>
            <a:endParaRPr lang="en-US" sz="2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 mną kieruje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2286000"/>
            <a:ext cx="4114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2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Muszę zacząć zarabiać pieniądze dla siebie</a:t>
            </a:r>
            <a:endParaRPr lang="en-US" sz="2400" dirty="0"/>
          </a:p>
        </p:txBody>
      </p:sp>
      <p:pic>
        <p:nvPicPr>
          <p:cNvPr id="4" name="Image 0" descr="Worek pieniędzy wypełniony monetami i dolarowymi banknotami ze znakiem wodnym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1371600"/>
            <a:ext cx="3200400" cy="3200400"/>
          </a:xfrm>
          <a:prstGeom prst="rect">
            <a:avLst/>
          </a:prstGeom>
        </p:spPr>
      </p:pic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484632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Uniwersytet Łódzki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1</dc:title>
  <dc:subject>Dostępna prezentacja</dc:subject>
  <dc:creator>Yaroslav Zubakha</dc:creator>
  <cp:lastModifiedBy>Yaroslav Zubakha</cp:lastModifiedBy>
  <cp:revision>1</cp:revision>
  <dcterms:created xsi:type="dcterms:W3CDTF">2025-11-19T11:33:09Z</dcterms:created>
  <dcterms:modified xsi:type="dcterms:W3CDTF">2025-11-19T11:33:09Z</dcterms:modified>
</cp:coreProperties>
</file>